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6f5360e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6f5360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Criterios de evaluación de vasijas de arcilla</a:t>
            </a:r>
            <a:endParaRPr b="1" i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Habilidades con la arcilla: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La resistencia, el equilibrio y el acabado superficial de tu vasija de arcilla.</a:t>
            </a:r>
            <a:endParaRPr i="1"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Calidad del tallado: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La complejidad, calidad, plenitud y artesanía de los patrones y dibujos lineales de su vasija.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Hábitos de limpieza diarios: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Limpiar la mesa y el suelo para que queden limpios y sin marcas.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Vocabulario para la vasija de barro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delantal	una pieza de tela que se usa para proteger la ropa de ensuciarse.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Tallado: 	rascar la arcilla para cambiar su forma o para hacer una imagen o un patrón.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cerámica	un material que comienza blando como la arcilla, pero que luego se endurece mucho al cocerse a muy alta temperatura.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arcilla	un material blando utilizado para hacer ollas, ladrillos y esculturas que se vuelve muy duro cuando se calienta.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espiral	una fina pieza de arcilla que parece una serpiente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Loza	un tipo de arcilla que se cuece a baja temperatura y que necesita ser vidriada antes de ser impermeable.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pie	la parte inferior de una olla donde se apoya sobre una mesa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esmalte	un material que se puede pintar sobre cerámica y que se convierte en vidrio al cocerse en un horno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vidriado	para arcilla: aplicar con pincel una capa similar a la pintura sobre una pieza de cerámica que posteriormente se convertirá en una capa de vidrio; para pintar: utilizar capas muy finas y transparentes de pintura para cambiar el color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asa	la parte de algo que se usa para levantarlo o transportarlo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horno	un horno utilizado para calentar la arcilla lo suficiente como para convertirla en una cerámica dura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Tapa	la parte superior de una olla que se puede quitar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labio	el borde superior de una olla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Paletear	golpear la arcilla con madera para hacerla más fuerte, más suave y con mejor forma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Patrón	un dibujo que se repite de forma hermosa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pellizco	apretar algo entre el pulgar y el índice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costilla	pieza de silicona o madera utilizada para dar forma suave a la arcilla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Puntuación	talla cruces o líneas paralelas para facilitar la unión de la arcilla con la barbotina.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raspador	pieza delgada de metal o plástico que se usa para raspar finas láminas de arcilla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Escriba	marque una línea recta y uniforme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afeitar	raspar protuberancias y pelusas de la superficie de algo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Barbotina líquida	una arcilla líquida que puedes usar como pegamento para unir cosas o para pintar sobre la arcilla y cambiar su color.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estirar	tirar de algo para alargarlo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terracota	una arcilla de barro cocido sin vidriar de color marrón rojizo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transferir	mover o copiar algo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Recortar	Eliminar el exceso de arcilla con una herramienta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